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87981F2-BF1B-4346-8783-7DE7622AAA7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0BDA45-4D86-443C-AD89-015E7BE83E9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D11D3F-8B25-4600-B1FA-560B46232D1A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57BCE1-5E01-49E3-B038-A3D974526CD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ED64B4AD-34B9-4903-9352-D249DBB316B9}" type="slidenum">
              <a:t>‹N°›</a:t>
            </a:fld>
            <a:endParaRPr lang="fr-FR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40304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668496-581A-4D93-BE8D-E45D0CF1E0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C47B2D-3603-4D1B-BD24-8F4BA47F7CD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62B970F0-E39B-4B0F-91BC-37701313CDC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5A4BEF-AAED-4B7F-B851-6E877349B3E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49DF0E-F3DF-4283-9A16-93C531DE06A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D9AE60-0D6F-4DAB-9609-82F4D7C675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E64D3979-A2BE-49FC-B578-9C7F7D45C72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562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>
        <a:ln>
          <a:noFill/>
        </a:ln>
        <a:latin typeface="Arial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3C02B7-9878-4345-853B-2DBF20DC3E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17EE046-7C19-4A4F-9389-D500450B39A4}" type="slidenum">
              <a:t>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008DB1-896E-491F-920A-E34685B955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BA848C-611C-40CD-AA07-693D29F078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2BEACE-F874-4217-AD43-9C05204607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FAD305C-43AC-4CC4-9496-1ED33D1F15A9}" type="slidenum">
              <a:t>10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720826-33BF-4FB2-95CD-6974B4BDCBA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D4E8DE-F83D-4DA8-9B4C-D668B28271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97ADBD-F749-4584-9F45-C7BDC35DEA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532BFF-22DF-4922-8B7C-386BC1F509B8}" type="slidenum">
              <a:t>11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EF01C9-3A21-4CA1-BABE-91FD5DB453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0225B6-92AD-48BF-AFFF-312E18DC6B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C3BBFE-2A9B-4EA9-BC9F-30FB538C38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5CD81A1-8CEE-4812-BFE5-A492A549DB82}" type="slidenum">
              <a:t>12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66B5F6C-5A77-4668-859D-5B7E5F01652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C64005D-5A01-46BC-91E7-B8B9AB15AB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F1DBCD-1608-412B-B5E3-28BFC3BF69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3E6D425-7AD2-4701-8360-F21E17C0EFDB}" type="slidenum">
              <a:t>13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01B641-D595-4080-BDDC-96A9198B95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BB466F-5A4A-4CA4-9387-B8820F93F7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248811-C044-47A1-9B7C-B01ABC0E5A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D14881-7E89-41F1-93CA-68A455CDC14F}" type="slidenum">
              <a:t>14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D6D454-D22A-4223-8056-01BCA8CEAB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C30259-3BB8-47A2-9B4D-07EACE6092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CF78C2-4A31-4D7E-87A8-290796A6E9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A31945E-6516-4064-8FAC-4D0860C780A0}" type="slidenum">
              <a:t>15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FE67D7-4203-44E4-8725-89BCEC39E8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72AD67-3144-4ADE-99C5-D276A01589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971E45-2599-4E5D-8F6C-F8D5F322F7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EAE1A2A-3060-40DA-92F8-D7A8E6B1D41D}" type="slidenum">
              <a:t>16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546A348-0EDE-40C2-A000-FF4FA637DD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46B984-128F-47B9-9871-C29F7DF528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C37613-86FD-4A3B-9E2D-1050D610AC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2126BA-AE9C-4818-8DBF-B9E6B5A2BA80}" type="slidenum">
              <a:t>17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6DB165-4CA4-418A-A117-59E9685788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C247BE-749E-4EC5-BEB8-A8BC86812E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0C68AE-6FFB-4E66-915A-4659FEADA1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A1A063-3630-4E91-8832-CAC491E301EC}" type="slidenum">
              <a:t>18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D1F31A-B6F3-4D75-8916-79C8319E24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46F2D8-174D-4338-AC67-D47D05CD47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CFA9CB-74D9-42E7-B6D3-6AFC430093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349219-58A1-40B0-A641-DB9DCB92A0B3}" type="slidenum">
              <a:t>19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F12FC21-D53C-4AF8-AB43-5DDD8470DD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9D33A5-5CF9-4827-A410-143524470E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A5E851-945E-4388-A6AE-3C5B520985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4ED9D0-1073-4C11-8689-25C36CEAB867}" type="slidenum">
              <a:t>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5779FD5-4564-4533-BE34-FDAB266A16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BDE518-260D-4D61-9F7B-16A7BC3F15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C7B3A7-0F9D-4D5E-AF34-A62970B44B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DF190A5-5275-40D3-9A80-7B34D245E8E3}" type="slidenum">
              <a:t>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9343DE-4FBE-4E83-B68D-6C84C797E6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5FD43D-6000-4FD0-B247-DE1E755A1F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88B1E4-BFA7-40CF-903E-AAE6BE80B4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36CAFF0-46F6-44D9-931B-DDCA20089623}" type="slidenum">
              <a:t>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8C2B36-30C5-4680-A659-8887F0FCD6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D2213D-B34D-4FC2-AC37-84BCF080EE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4CE403-E9C5-46A8-8230-02475821CD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56A73A3-5E38-4EDB-AE11-6564C83564FF}" type="slidenum">
              <a:t>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4842AD-537D-4A28-8299-0AD35EC6AD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5F79C01-9393-4607-AD6C-0C824A63A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7A0617-6412-4CA1-ABFB-DA389EDE17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671C32-8C0F-4EC0-ADA8-318C58BD726A}" type="slidenum">
              <a:t>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25A1291-4A8D-4FD5-AF93-728FB5C261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FB2ED3-1BEF-4E81-A981-98802993B2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B30957-660A-4B39-AC4D-40A978CA85D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A556F77-C522-40C2-82BF-CD5E4C19E6F9}" type="slidenum">
              <a:t>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2750C6F-1F9B-4718-B790-4E022E9F944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8F6E9D3-721D-40BA-9AEF-5E4CD2412F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FED2F5-0264-44A6-9413-203E0C9CF3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4DEC24-E3BD-45B6-A854-C482BA68E872}" type="slidenum">
              <a:t>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EA81E31-2ADA-4810-825E-11A31D9D83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E080A3-ECAD-4E4C-AAD4-3AF57E876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271B30-1793-4105-B261-0031FD1356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1A283B4-F380-461F-9FD4-6AABF9D66FD9}" type="slidenum">
              <a:t>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D7FC0E-0779-4204-9DB2-73FBF34391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393647-E2FE-4D83-BF49-792D1998F1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E99F35-7AA1-4FB7-988B-A2D213F09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87623C-8C2E-4641-BBD9-7550B7F63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84F7DA-70E1-4F80-87B8-7A291AE5D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1BE710-E440-4F08-A2BA-930DE441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250B80-7B81-4FC1-A2CB-73FA666A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9A6945B-FE13-47CF-9F91-E8C01FF7299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30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E1958-B61D-4223-A1F1-3CD3E24C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A15EE2-5B00-4D9D-9689-9BA22810F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64B1A3-834A-44C7-8F91-11DD2BF69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9FC84F-F6DD-4C24-AABC-ED0A02604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C316D8-E4B3-4F15-A3B1-A323B8EF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694A18-A365-4E5A-9CF8-9C118CCB41D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29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40166D5-8259-436F-8DC7-53D60CC22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D5BDBA9-4CC2-4D27-A0F7-A2B271F52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C02C16-7701-44D9-A114-6913BDA8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B5F10E-CD75-4FF1-AEA5-AC1C3FEB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999356-C981-4B04-ADB5-C3BC604A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20F315-8EE5-437D-8882-1E24DD5F723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99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68603D-8CC7-4125-BDD0-26E80D1A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A08D0B-64B4-4B0E-B16A-82F649DE7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97DFC4-1DFA-4EEB-82C1-EA1F7BCC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4447F8-A497-4B5D-8BF9-5A24B822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F1901-2DA1-4C76-9E82-BAF591B2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5B2DA0-A450-4CEF-B64A-D8B3ED7E410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90A70-E552-4A66-A5EC-70669820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04ADBE-4DA4-4443-812B-6A48A2D7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62545E-92B0-4D6F-9F1A-DD5F4B0D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07C677-B27C-498A-9D0D-4CE55545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A1B6A1-F489-4AB2-8E6A-C51C943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C2B04A-CBBD-4A2B-A42E-0256C892DB3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39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6BA043-B055-4B6B-97CC-00B049C1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A133D1-310E-4BFA-9E87-0F4C78EED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B64441-5927-4AFC-B71D-A56204FFE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333E4F-BD24-49AD-B335-C03FB992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9BCC41-75DA-4855-9622-F722D0D4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0CBA94-14B8-4859-B02B-90F2CA46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5D1854-26C4-408D-A126-31E510D313D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218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9F7759-A68C-488A-9730-151D059F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ECD9CD-A0A7-4CC4-9456-DD439DA26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3612FF-AC4D-44BB-A59E-56EF85D48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C21069-D56D-4486-BAF2-BAFFE9B53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7520DC-3904-4111-B250-497B4753E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050A9C-7B52-46BA-9F32-DBB3E672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362184-11E8-443D-A3A0-F7483983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F41C38-CE7B-490F-AE3F-C583810E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C709B0-17E2-4D1A-9BE1-3E99C313E81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55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25DAA-FAFA-43B3-8BF5-8E75660E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B79506B-31D8-4581-A7AA-A093DCE82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020D41-A9DF-45C8-9977-90B07059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9572E6-B256-4F64-B20F-13760DA3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5C3748-ADC1-4DEF-A85F-4B9E584A294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037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131DA4-E119-4006-B968-CC2A803B5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0616EE-0538-4715-A036-D2235002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A5916C-6C52-4DBF-8438-5F17C1F0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04EC77-0ABD-43C2-852E-8BB7E1FD7FA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9389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9DDE6-C119-4070-8B1A-1A87D277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B75A8B-13EE-48E3-BC50-776844125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AAC311-A2D8-4FE8-B1D9-1BFD1C493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93DD07-066A-44F6-B189-7A530904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CDB0F8-1D43-468F-8863-45EB1D852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16D41A-F5AA-4000-A6FF-557835B7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C417DF-505F-4DD6-A60A-D95AEDAE108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30CB8-7F1A-4E02-B0AD-28613B1F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B5DC55A-7542-4C07-A800-43220F493F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09D9A9-DA07-4990-8316-3677C3ACE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C99CA1-07A8-4BA2-80C2-ED718279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892893-55BA-4F87-9335-6455826E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8E3C03-99C4-4BDA-B93E-5E2CFF69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06C0D8-FF90-4FD0-A17A-3B3D0572F56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71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5897BFA-EF09-4DBE-9EE5-340EC60199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7F2832-E3AF-4A8B-A493-048C011B5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8AFDE2-8064-47E7-9079-5697ECC7F65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0185E6-DAB4-4EA3-8409-65632DE09E9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513D39-4CCD-45ED-BCA4-6F9620003C0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CB53CDF4-E06B-44DF-A384-9B1D12DDC830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fr-FR" sz="44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fr-FR" sz="32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840FF-7691-4D42-9C03-0C860543B2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fr-FR" b="1" dirty="0">
                <a:solidFill>
                  <a:srgbClr val="00B0F0"/>
                </a:solidFill>
                <a:latin typeface="Sylfaen" panose="010A0502050306030303" pitchFamily="18" charset="0"/>
              </a:rPr>
              <a:t>Soutenance Projet </a:t>
            </a:r>
            <a:r>
              <a:rPr lang="fr-FR" b="1" dirty="0" err="1">
                <a:solidFill>
                  <a:srgbClr val="00B0F0"/>
                </a:solidFill>
                <a:latin typeface="Sylfaen" panose="010A0502050306030303" pitchFamily="18" charset="0"/>
              </a:rPr>
              <a:t>Reservia</a:t>
            </a:r>
            <a:endParaRPr lang="fr-FR" b="1" dirty="0">
              <a:solidFill>
                <a:srgbClr val="00B0F0"/>
              </a:solidFill>
              <a:latin typeface="Sylfaen" panose="010A0502050306030303" pitchFamily="18" charset="0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2D5FC17-045F-45DA-ABD5-87444E8C87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015999"/>
            <a:ext cx="10080000" cy="52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77D82-33A6-47E5-A950-F4FB025498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latin typeface="Sylfaen" panose="010A0502050306030303" pitchFamily="18" charset="0"/>
              </a:rPr>
              <a:t>Section activites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30CC2-1799-4C81-A3C6-D143F359CA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5660961"/>
            <a:ext cx="9071640" cy="2163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fr-FR" sz="2700" dirty="0">
                <a:latin typeface="Sylfaen" panose="010A0502050306030303" pitchFamily="18" charset="0"/>
              </a:rPr>
              <a:t> Utilisation de CSS </a:t>
            </a:r>
            <a:r>
              <a:rPr lang="fr-FR" sz="2700" dirty="0" err="1">
                <a:latin typeface="Sylfaen" panose="010A0502050306030303" pitchFamily="18" charset="0"/>
              </a:rPr>
              <a:t>Grid</a:t>
            </a:r>
            <a:endParaRPr lang="fr-FR" sz="2700" dirty="0">
              <a:latin typeface="Sylfaen" panose="010A0502050306030303" pitchFamily="18" charset="0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fr-FR" sz="2700" dirty="0">
                <a:latin typeface="Sylfaen" panose="010A0502050306030303" pitchFamily="18" charset="0"/>
              </a:rPr>
              <a:t> Vignettes animées et cliquables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00E2B5F-96BE-4EB7-A164-2AC1FD4A01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1512000"/>
            <a:ext cx="10079640" cy="37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EC01DBCB-15F5-4117-9E00-4282E91CC9D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42079" y="5544000"/>
            <a:ext cx="394992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49D91-87C1-4F0F-B645-A4AB4D5F05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latin typeface="Sylfaen" panose="010A0502050306030303" pitchFamily="18" charset="0"/>
              </a:rPr>
              <a:t>Responsive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FE0A6B-B558-4FB2-B1FD-99D63EC335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13" y="1769040"/>
            <a:ext cx="9071640" cy="4989240"/>
          </a:xfrm>
        </p:spPr>
        <p:txBody>
          <a:bodyPr anchor="ctr" anchorCtr="0"/>
          <a:lstStyle/>
          <a:p>
            <a:pPr lvl="0">
              <a:buSzPct val="45000"/>
              <a:buFont typeface="StarSymbol"/>
              <a:buChar char="●"/>
            </a:pPr>
            <a:r>
              <a:rPr lang="fr-FR" sz="3000" dirty="0">
                <a:latin typeface="Sylfaen" panose="010A0502050306030303" pitchFamily="18" charset="0"/>
              </a:rPr>
              <a:t> 3 </a:t>
            </a:r>
            <a:r>
              <a:rPr lang="fr-FR" sz="3000" dirty="0" err="1">
                <a:latin typeface="Sylfaen" panose="010A0502050306030303" pitchFamily="18" charset="0"/>
              </a:rPr>
              <a:t>Breakpoints</a:t>
            </a:r>
            <a:r>
              <a:rPr lang="fr-FR" sz="3000" dirty="0">
                <a:latin typeface="Sylfaen" panose="010A0502050306030303" pitchFamily="18" charset="0"/>
              </a:rPr>
              <a:t> : max-</a:t>
            </a:r>
            <a:r>
              <a:rPr lang="fr-FR" sz="3000" dirty="0" err="1">
                <a:latin typeface="Sylfaen" panose="010A0502050306030303" pitchFamily="18" charset="0"/>
              </a:rPr>
              <a:t>width</a:t>
            </a:r>
            <a:r>
              <a:rPr lang="fr-FR" sz="3000" dirty="0">
                <a:latin typeface="Sylfaen" panose="010A0502050306030303" pitchFamily="18" charset="0"/>
              </a:rPr>
              <a:t> 1600px, 1200px, 700px</a:t>
            </a:r>
          </a:p>
          <a:p>
            <a:pPr lvl="0">
              <a:buSzPct val="45000"/>
              <a:buFont typeface="StarSymbol"/>
              <a:buChar char="●"/>
            </a:pPr>
            <a:r>
              <a:rPr lang="fr-FR" sz="3000" dirty="0">
                <a:latin typeface="Sylfaen" panose="010A0502050306030303" pitchFamily="18" charset="0"/>
              </a:rPr>
              <a:t> </a:t>
            </a:r>
            <a:r>
              <a:rPr lang="fr-FR" sz="3000" dirty="0" err="1">
                <a:latin typeface="Sylfaen" panose="010A0502050306030303" pitchFamily="18" charset="0"/>
              </a:rPr>
              <a:t>Breakpoints</a:t>
            </a:r>
            <a:r>
              <a:rPr lang="fr-FR" sz="3000" dirty="0">
                <a:latin typeface="Sylfaen" panose="010A0502050306030303" pitchFamily="18" charset="0"/>
              </a:rPr>
              <a:t> choisis en modifiant la taille de fenêtre</a:t>
            </a:r>
          </a:p>
          <a:p>
            <a:pPr lvl="0">
              <a:buSzPct val="45000"/>
              <a:buFont typeface="StarSymbol"/>
              <a:buChar char="●"/>
            </a:pPr>
            <a:r>
              <a:rPr lang="fr-FR" sz="3000" dirty="0">
                <a:latin typeface="Sylfaen" panose="010A0502050306030303" pitchFamily="18" charset="0"/>
              </a:rPr>
              <a:t> Ordre de création du responsive</a:t>
            </a:r>
          </a:p>
          <a:p>
            <a:pPr lvl="0">
              <a:buSzPct val="45000"/>
              <a:buFont typeface="StarSymbol"/>
              <a:buChar char="●"/>
            </a:pPr>
            <a:r>
              <a:rPr lang="fr-FR" sz="3000" dirty="0">
                <a:latin typeface="Sylfaen" panose="010A0502050306030303" pitchFamily="18" charset="0"/>
              </a:rPr>
              <a:t> 1600px : marges et largeurs de blocs</a:t>
            </a:r>
          </a:p>
          <a:p>
            <a:pPr lvl="0">
              <a:buSzPct val="45000"/>
              <a:buFont typeface="StarSymbol"/>
              <a:buChar char="●"/>
            </a:pPr>
            <a:r>
              <a:rPr lang="fr-FR" sz="3000" dirty="0">
                <a:latin typeface="Sylfaen" panose="010A0502050306030303" pitchFamily="18" charset="0"/>
              </a:rPr>
              <a:t> 1200px et 700px : réorganisation des éléments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>
            <a:extLst>
              <a:ext uri="{FF2B5EF4-FFF2-40B4-BE49-F238E27FC236}">
                <a16:creationId xmlns:a16="http://schemas.microsoft.com/office/drawing/2014/main" id="{632855A5-B2E5-45A1-ABB0-AF295E8244D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32400" y="20520"/>
            <a:ext cx="8215560" cy="755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>
            <a:extLst>
              <a:ext uri="{FF2B5EF4-FFF2-40B4-BE49-F238E27FC236}">
                <a16:creationId xmlns:a16="http://schemas.microsoft.com/office/drawing/2014/main" id="{7A6EB354-4D88-4C2F-9D97-1AA64A16F3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06479" y="266760"/>
            <a:ext cx="8267399" cy="706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>
            <a:extLst>
              <a:ext uri="{FF2B5EF4-FFF2-40B4-BE49-F238E27FC236}">
                <a16:creationId xmlns:a16="http://schemas.microsoft.com/office/drawing/2014/main" id="{9BA7D2DE-BD5E-4EE9-802E-E171095A7B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1080" y="1146600"/>
            <a:ext cx="8457840" cy="52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9ADFA1-A5BD-4BE9-A413-C83D918F45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 dirty="0">
                <a:latin typeface="Sylfaen" panose="010A0502050306030303" pitchFamily="18" charset="0"/>
              </a:rPr>
              <a:t>Responsive max-</a:t>
            </a:r>
            <a:r>
              <a:rPr lang="fr-FR" dirty="0" err="1">
                <a:latin typeface="Sylfaen" panose="010A0502050306030303" pitchFamily="18" charset="0"/>
              </a:rPr>
              <a:t>width</a:t>
            </a:r>
            <a:r>
              <a:rPr lang="fr-FR" dirty="0">
                <a:latin typeface="Sylfaen" panose="010A0502050306030303" pitchFamily="18" charset="0"/>
              </a:rPr>
              <a:t> : 700px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AB502A7-8823-4A6E-A2A9-403E40E276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2360" y="1681560"/>
            <a:ext cx="4895640" cy="443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>
            <a:extLst>
              <a:ext uri="{FF2B5EF4-FFF2-40B4-BE49-F238E27FC236}">
                <a16:creationId xmlns:a16="http://schemas.microsoft.com/office/drawing/2014/main" id="{11E6D20B-EE93-4935-8887-03B94D36E4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11440" y="1518119"/>
            <a:ext cx="4857480" cy="452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>
            <a:extLst>
              <a:ext uri="{FF2B5EF4-FFF2-40B4-BE49-F238E27FC236}">
                <a16:creationId xmlns:a16="http://schemas.microsoft.com/office/drawing/2014/main" id="{7516140D-D181-4FA7-A07B-E91C1F547E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00360" y="360"/>
            <a:ext cx="4679280" cy="755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>
            <a:extLst>
              <a:ext uri="{FF2B5EF4-FFF2-40B4-BE49-F238E27FC236}">
                <a16:creationId xmlns:a16="http://schemas.microsoft.com/office/drawing/2014/main" id="{28EEA161-3D51-4EB1-9D7E-0F8D8E6F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01720" y="198720"/>
            <a:ext cx="4876560" cy="716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>
            <a:extLst>
              <a:ext uri="{FF2B5EF4-FFF2-40B4-BE49-F238E27FC236}">
                <a16:creationId xmlns:a16="http://schemas.microsoft.com/office/drawing/2014/main" id="{11ADDFE7-61EF-4662-9AD6-FEA4E782EC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35280" y="2003760"/>
            <a:ext cx="4609800" cy="355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57A78C-C3F7-4DBB-8516-1CBF8F61AA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fr-FR" dirty="0">
                <a:latin typeface="Sylfaen" panose="010A0502050306030303" pitchFamily="18" charset="0"/>
              </a:rPr>
              <a:t>Étapes de réalisation du site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731DC2-3DF7-43FF-9F51-D5ECB9A54B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769040"/>
            <a:ext cx="9071640" cy="4989240"/>
          </a:xfrm>
        </p:spPr>
        <p:txBody>
          <a:bodyPr vert="horz" anchor="ctr" anchorCtr="0"/>
          <a:lstStyle/>
          <a:p>
            <a:pPr lvl="0">
              <a:buSzPct val="45000"/>
              <a:buFont typeface="StarSymbol"/>
              <a:buChar char="●"/>
            </a:pPr>
            <a:r>
              <a:rPr lang="fr-FR" sz="4400" dirty="0">
                <a:latin typeface="Sylfaen" panose="010A0502050306030303" pitchFamily="18" charset="0"/>
              </a:rPr>
              <a:t> Découper la maquette</a:t>
            </a:r>
          </a:p>
          <a:p>
            <a:pPr lvl="0">
              <a:buSzPct val="45000"/>
              <a:buFont typeface="StarSymbol"/>
              <a:buChar char="●"/>
            </a:pPr>
            <a:r>
              <a:rPr lang="fr-FR" sz="4400" dirty="0">
                <a:latin typeface="Sylfaen" panose="010A0502050306030303" pitchFamily="18" charset="0"/>
              </a:rPr>
              <a:t> Création du header</a:t>
            </a:r>
          </a:p>
          <a:p>
            <a:pPr lvl="0">
              <a:buSzPct val="45000"/>
              <a:buFont typeface="StarSymbol"/>
              <a:buChar char="●"/>
            </a:pPr>
            <a:r>
              <a:rPr lang="fr-FR" sz="4400" dirty="0">
                <a:latin typeface="Sylfaen" panose="010A0502050306030303" pitchFamily="18" charset="0"/>
              </a:rPr>
              <a:t> Création du </a:t>
            </a:r>
            <a:r>
              <a:rPr lang="fr-FR" sz="4400" dirty="0" err="1">
                <a:latin typeface="Sylfaen" panose="010A0502050306030303" pitchFamily="18" charset="0"/>
              </a:rPr>
              <a:t>footer</a:t>
            </a:r>
            <a:endParaRPr lang="fr-FR" sz="4400" dirty="0">
              <a:latin typeface="Sylfaen" panose="010A0502050306030303" pitchFamily="18" charset="0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fr-FR" sz="4400" dirty="0">
                <a:latin typeface="Sylfaen" panose="010A0502050306030303" pitchFamily="18" charset="0"/>
              </a:rPr>
              <a:t> Création du main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9D30B1-62BE-4082-A346-1DEFC1E2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Versionning</a:t>
            </a:r>
            <a:r>
              <a:rPr lang="fr-FR" dirty="0"/>
              <a:t> du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3231DC9-3CB1-41E1-8D47-579B31A8C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726402"/>
            <a:ext cx="10080625" cy="50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1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0E7CD7C-7A4E-4431-BE99-B4C9D1181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57865"/>
            <a:ext cx="10080625" cy="46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22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5DF1E3-2780-419D-9F89-7C2D44F6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Sylfaen" panose="010A0502050306030303" pitchFamily="18" charset="0"/>
              </a:rPr>
              <a:t>Questions sur le projet</a:t>
            </a:r>
          </a:p>
        </p:txBody>
      </p:sp>
      <p:pic>
        <p:nvPicPr>
          <p:cNvPr id="1026" name="Picture 2" descr="Ansible: Slides">
            <a:extLst>
              <a:ext uri="{FF2B5EF4-FFF2-40B4-BE49-F238E27FC236}">
                <a16:creationId xmlns:a16="http://schemas.microsoft.com/office/drawing/2014/main" id="{5543022D-FA0E-4D36-891B-518FDD2633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119" y="182483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46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94B424-1099-4C02-871D-C88168553D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808EB8-490B-4653-86C2-C984BCE83D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F5FB5B5-32B5-4DA0-BCBB-ADA81D5545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75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90A9B5-3AC4-4A02-92E0-4C4A9F882C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C4B062-B387-47A8-AE8A-7BD7C85BF1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3F77472-B3C2-4DFA-8943-1F32B32CE6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75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3BDE2-DB71-4134-AF2F-F40432CA8D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fr-FR" dirty="0">
                <a:latin typeface="Sylfaen" panose="010A0502050306030303" pitchFamily="18" charset="0"/>
              </a:rPr>
              <a:t>Création du header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0BD5B5-361D-4AA5-827D-69A8AB1EC3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1994760"/>
            <a:ext cx="9071640" cy="1164421"/>
          </a:xfrm>
        </p:spPr>
        <p:txBody>
          <a:bodyPr>
            <a:sp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fr-FR" dirty="0">
                <a:latin typeface="Sylfaen" panose="010A0502050306030303" pitchFamily="18" charset="0"/>
              </a:rPr>
              <a:t> Flex au premier jet</a:t>
            </a:r>
          </a:p>
          <a:p>
            <a:pPr lvl="0">
              <a:buSzPct val="45000"/>
              <a:buFont typeface="StarSymbol"/>
              <a:buChar char="●"/>
            </a:pPr>
            <a:r>
              <a:rPr lang="fr-FR" dirty="0">
                <a:latin typeface="Sylfaen" panose="010A0502050306030303" pitchFamily="18" charset="0"/>
              </a:rPr>
              <a:t> Puis utilisation de </a:t>
            </a:r>
            <a:r>
              <a:rPr lang="fr-FR" dirty="0" err="1">
                <a:latin typeface="Sylfaen" panose="010A0502050306030303" pitchFamily="18" charset="0"/>
              </a:rPr>
              <a:t>grid</a:t>
            </a:r>
            <a:endParaRPr lang="fr-FR" dirty="0">
              <a:latin typeface="Sylfaen" panose="010A0502050306030303" pitchFamily="18" charset="0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E62314F-195A-4CB2-95EB-402D123224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1368000"/>
            <a:ext cx="10079640" cy="3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89515DCE-D9C0-46A4-9229-76AFCF399B0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-20160" y="3311640"/>
            <a:ext cx="10079640" cy="89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2988ED54-7DE8-44B2-B885-ABD2E6CEF6F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01840" y="5040000"/>
            <a:ext cx="3676320" cy="156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F8F7FA-50AF-412B-952A-0C3DCE3193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fr-FR" dirty="0">
                <a:latin typeface="Sylfaen" panose="010A0502050306030303" pitchFamily="18" charset="0"/>
              </a:rPr>
              <a:t>Création du </a:t>
            </a:r>
            <a:r>
              <a:rPr lang="fr-FR" dirty="0" err="1">
                <a:latin typeface="Sylfaen" panose="010A0502050306030303" pitchFamily="18" charset="0"/>
              </a:rPr>
              <a:t>footer</a:t>
            </a:r>
            <a:endParaRPr lang="fr-FR" dirty="0">
              <a:latin typeface="Sylfaen" panose="010A0502050306030303" pitchFamily="18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E2A05A-EA53-42E9-8205-06617CF002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168000"/>
            <a:ext cx="9071640" cy="1164421"/>
          </a:xfrm>
        </p:spPr>
        <p:txBody>
          <a:bodyPr>
            <a:sp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fr-FR" dirty="0">
                <a:latin typeface="Sylfaen" panose="010A0502050306030303" pitchFamily="18" charset="0"/>
              </a:rPr>
              <a:t> Utilisation de </a:t>
            </a:r>
            <a:r>
              <a:rPr lang="fr-FR" dirty="0" err="1">
                <a:latin typeface="Sylfaen" panose="010A0502050306030303" pitchFamily="18" charset="0"/>
              </a:rPr>
              <a:t>flex</a:t>
            </a:r>
            <a:endParaRPr lang="fr-FR" dirty="0">
              <a:latin typeface="Sylfaen" panose="010A0502050306030303" pitchFamily="18" charset="0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fr-FR" dirty="0">
                <a:latin typeface="Sylfaen" panose="010A0502050306030303" pitchFamily="18" charset="0"/>
              </a:rPr>
              <a:t> Problème largeur résolu avec max-</a:t>
            </a:r>
            <a:r>
              <a:rPr lang="fr-FR" dirty="0" err="1">
                <a:latin typeface="Sylfaen" panose="010A0502050306030303" pitchFamily="18" charset="0"/>
              </a:rPr>
              <a:t>width</a:t>
            </a:r>
            <a:endParaRPr lang="fr-FR" dirty="0">
              <a:latin typeface="Sylfaen" panose="010A0502050306030303" pitchFamily="18" charset="0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C68DED7-A4AD-4C21-BC43-2D2BEDC21CF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379519"/>
            <a:ext cx="10079640" cy="121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0D14DA-BAE6-44E2-8955-DE2212015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494" y="5094388"/>
            <a:ext cx="3676650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4B385-6DB3-4ECB-9C93-AF86752B86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latin typeface="Sylfaen" panose="010A0502050306030303" pitchFamily="18" charset="0"/>
              </a:rPr>
              <a:t>Création du main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75072C-F982-451D-9C11-DC5F61B921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fr-FR">
              <a:latin typeface="Sylfaen" panose="010A0502050306030303" pitchFamily="18" charset="0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2F0DEAEA-43F8-4184-9760-645C9E80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0160" y="1642319"/>
            <a:ext cx="10079640" cy="462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25676-CBB2-4DD7-AE23-12AE90AF19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latin typeface="Sylfaen" panose="010A0502050306030303" pitchFamily="18" charset="0"/>
              </a:rPr>
              <a:t>Section recherche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221D62-E85E-4044-99AF-BF0A5982B1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6000" y="4824000"/>
            <a:ext cx="9071640" cy="35902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fr-FR" dirty="0">
                <a:latin typeface="Sylfaen" panose="010A0502050306030303" pitchFamily="18" charset="0"/>
              </a:rPr>
              <a:t> Icônes de </a:t>
            </a:r>
            <a:r>
              <a:rPr lang="fr-FR" i="1" dirty="0" err="1">
                <a:latin typeface="Sylfaen" panose="010A0502050306030303" pitchFamily="18" charset="0"/>
              </a:rPr>
              <a:t>Fontawesome</a:t>
            </a:r>
            <a:endParaRPr lang="fr-FR" i="1" dirty="0">
              <a:latin typeface="Sylfaen" panose="010A0502050306030303" pitchFamily="18" charset="0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fr-FR" dirty="0">
                <a:latin typeface="Sylfaen" panose="010A0502050306030303" pitchFamily="18" charset="0"/>
              </a:rPr>
              <a:t> Utilisation de </a:t>
            </a:r>
            <a:r>
              <a:rPr lang="fr-FR" dirty="0" err="1">
                <a:latin typeface="Sylfaen" panose="010A0502050306030303" pitchFamily="18" charset="0"/>
              </a:rPr>
              <a:t>flex</a:t>
            </a:r>
            <a:endParaRPr lang="fr-FR" dirty="0">
              <a:latin typeface="Sylfaen" panose="010A0502050306030303" pitchFamily="18" charset="0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fr-FR" dirty="0">
                <a:latin typeface="Sylfaen" panose="010A0502050306030303" pitchFamily="18" charset="0"/>
              </a:rPr>
              <a:t> Input texte avec </a:t>
            </a:r>
            <a:r>
              <a:rPr lang="fr-FR" dirty="0" err="1">
                <a:latin typeface="Sylfaen" panose="010A0502050306030303" pitchFamily="18" charset="0"/>
              </a:rPr>
              <a:t>placeholder</a:t>
            </a:r>
            <a:endParaRPr lang="fr-FR" dirty="0">
              <a:latin typeface="Sylfaen" panose="010A0502050306030303" pitchFamily="18" charset="0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fr-FR" dirty="0">
                <a:latin typeface="Sylfaen" panose="010A0502050306030303" pitchFamily="18" charset="0"/>
              </a:rPr>
              <a:t> Filtres animés au survol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CB53CC6-40E0-4B26-AF20-749857B8761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5480" y="1539000"/>
            <a:ext cx="8429400" cy="27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C8E2F8-C041-41FB-AB37-0319EF29F3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 dirty="0">
                <a:latin typeface="Sylfaen" panose="010A0502050306030303" pitchFamily="18" charset="0"/>
              </a:rPr>
              <a:t>Div </a:t>
            </a:r>
            <a:r>
              <a:rPr lang="fr-FR" dirty="0" err="1">
                <a:latin typeface="Sylfaen" panose="010A0502050306030303" pitchFamily="18" charset="0"/>
              </a:rPr>
              <a:t>hebergements_populaires</a:t>
            </a:r>
            <a:endParaRPr lang="fr-FR" dirty="0">
              <a:latin typeface="Sylfaen" panose="010A0502050306030303" pitchFamily="18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AF6023-94D4-48CD-9A70-E0F46C26D8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5344200"/>
            <a:ext cx="9071640" cy="17172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fr-FR" dirty="0">
                <a:latin typeface="Sylfaen" panose="010A0502050306030303" pitchFamily="18" charset="0"/>
              </a:rPr>
              <a:t> Article </a:t>
            </a:r>
            <a:r>
              <a:rPr lang="fr-FR" dirty="0" err="1">
                <a:latin typeface="Sylfaen" panose="010A0502050306030303" pitchFamily="18" charset="0"/>
              </a:rPr>
              <a:t>hebergements_ville</a:t>
            </a:r>
            <a:endParaRPr lang="fr-FR" dirty="0">
              <a:latin typeface="Sylfaen" panose="010A0502050306030303" pitchFamily="18" charset="0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fr-FR" dirty="0">
                <a:latin typeface="Sylfaen" panose="010A0502050306030303" pitchFamily="18" charset="0"/>
              </a:rPr>
              <a:t> </a:t>
            </a:r>
            <a:r>
              <a:rPr lang="fr-FR" dirty="0" err="1">
                <a:latin typeface="Sylfaen" panose="010A0502050306030303" pitchFamily="18" charset="0"/>
              </a:rPr>
              <a:t>Aside</a:t>
            </a:r>
            <a:r>
              <a:rPr lang="fr-FR" dirty="0">
                <a:latin typeface="Sylfaen" panose="010A0502050306030303" pitchFamily="18" charset="0"/>
              </a:rPr>
              <a:t> </a:t>
            </a:r>
            <a:r>
              <a:rPr lang="fr-FR" dirty="0" err="1">
                <a:latin typeface="Sylfaen" panose="010A0502050306030303" pitchFamily="18" charset="0"/>
              </a:rPr>
              <a:t>plus_populaires</a:t>
            </a:r>
            <a:endParaRPr lang="fr-FR" dirty="0">
              <a:latin typeface="Sylfaen" panose="010A0502050306030303" pitchFamily="18" charset="0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fr-FR" dirty="0">
                <a:latin typeface="Sylfaen" panose="010A0502050306030303" pitchFamily="18" charset="0"/>
              </a:rPr>
              <a:t> Vignettes animées au survol et cliquables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912A0AF-6EA7-4FFF-8892-0DF7D153E8E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0160" y="1762560"/>
            <a:ext cx="10079640" cy="334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178</Words>
  <Application>Microsoft Office PowerPoint</Application>
  <PresentationFormat>Grand écran</PresentationFormat>
  <Paragraphs>53</Paragraphs>
  <Slides>22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StarSymbol</vt:lpstr>
      <vt:lpstr>Sylfaen</vt:lpstr>
      <vt:lpstr>Times New Roman</vt:lpstr>
      <vt:lpstr>Standard</vt:lpstr>
      <vt:lpstr>Soutenance Projet Reservia</vt:lpstr>
      <vt:lpstr>Étapes de réalisation du site</vt:lpstr>
      <vt:lpstr>Présentation PowerPoint</vt:lpstr>
      <vt:lpstr>Présentation PowerPoint</vt:lpstr>
      <vt:lpstr>Création du header</vt:lpstr>
      <vt:lpstr>Création du footer</vt:lpstr>
      <vt:lpstr>Création du main</vt:lpstr>
      <vt:lpstr>Section recherche</vt:lpstr>
      <vt:lpstr>Div hebergements_populaires</vt:lpstr>
      <vt:lpstr>Section activites</vt:lpstr>
      <vt:lpstr>Responsive</vt:lpstr>
      <vt:lpstr>Présentation PowerPoint</vt:lpstr>
      <vt:lpstr>Présentation PowerPoint</vt:lpstr>
      <vt:lpstr>Présentation PowerPoint</vt:lpstr>
      <vt:lpstr>Responsive max-width : 700px</vt:lpstr>
      <vt:lpstr>Présentation PowerPoint</vt:lpstr>
      <vt:lpstr>Présentation PowerPoint</vt:lpstr>
      <vt:lpstr>Présentation PowerPoint</vt:lpstr>
      <vt:lpstr>Présentation PowerPoint</vt:lpstr>
      <vt:lpstr>Versionning du code</vt:lpstr>
      <vt:lpstr>Présentation PowerPoint</vt:lpstr>
      <vt:lpstr>Questions sur le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Projet Reservia</dc:title>
  <dc:creator>Lucas Pinto</dc:creator>
  <cp:lastModifiedBy>Lucas Pinto</cp:lastModifiedBy>
  <cp:revision>13</cp:revision>
  <dcterms:created xsi:type="dcterms:W3CDTF">2021-05-03T17:05:51Z</dcterms:created>
  <dcterms:modified xsi:type="dcterms:W3CDTF">2021-05-05T13:00:42Z</dcterms:modified>
</cp:coreProperties>
</file>